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466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73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7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66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5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18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7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321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39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96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4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399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24AB-EFBE-4E3B-A062-9DFF3D14D6DD}" type="datetimeFigureOut">
              <a:rPr lang="sk-SK" smtClean="0"/>
              <a:t>07.09.2022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62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err="1"/>
              <a:t>Declaration</a:t>
            </a:r>
            <a:r>
              <a:rPr lang="sk-SK" sz="4000" b="1" dirty="0"/>
              <a:t> of </a:t>
            </a:r>
            <a:r>
              <a:rPr lang="sk-SK" sz="4000" b="1" dirty="0" err="1"/>
              <a:t>conflict</a:t>
            </a:r>
            <a:r>
              <a:rPr lang="sk-SK" sz="4000" b="1" dirty="0"/>
              <a:t> of </a:t>
            </a:r>
            <a:r>
              <a:rPr lang="sk-SK" sz="4000" b="1" dirty="0" err="1"/>
              <a:t>interest</a:t>
            </a:r>
            <a:endParaRPr lang="sk-SK" sz="4000" b="1" dirty="0"/>
          </a:p>
        </p:txBody>
      </p:sp>
      <p:graphicFrame>
        <p:nvGraphicFramePr>
          <p:cNvPr id="6" name="Zástupný objekt pre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975250"/>
              </p:ext>
            </p:extLst>
          </p:nvPr>
        </p:nvGraphicFramePr>
        <p:xfrm>
          <a:off x="837210" y="2510758"/>
          <a:ext cx="10516590" cy="329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8790">
                  <a:extLst>
                    <a:ext uri="{9D8B030D-6E8A-4147-A177-3AD203B41FA5}">
                      <a16:colId xmlns:a16="http://schemas.microsoft.com/office/drawing/2014/main" val="394693170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06723847"/>
                    </a:ext>
                  </a:extLst>
                </a:gridCol>
              </a:tblGrid>
              <a:tr h="470865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Form</a:t>
                      </a:r>
                      <a:r>
                        <a:rPr lang="sk-SK" dirty="0"/>
                        <a:t> of </a:t>
                      </a:r>
                      <a:r>
                        <a:rPr lang="sk-SK" dirty="0" err="1"/>
                        <a:t>financial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connection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Legal</a:t>
                      </a:r>
                      <a:r>
                        <a:rPr lang="sk-SK" dirty="0"/>
                        <a:t> 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855447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Clinical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studies</a:t>
                      </a:r>
                      <a:r>
                        <a:rPr lang="sk-SK" dirty="0"/>
                        <a:t>/</a:t>
                      </a:r>
                      <a:r>
                        <a:rPr lang="sk-SK" dirty="0" err="1"/>
                        <a:t>grants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participation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214709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Non-monetary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payment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72196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Lecturer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67870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/>
                        <a:t>Shareholder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26184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Consultant</a:t>
                      </a:r>
                      <a:r>
                        <a:rPr lang="sk-SK" dirty="0"/>
                        <a:t> / expert </a:t>
                      </a:r>
                      <a:r>
                        <a:rPr lang="sk-SK" dirty="0" err="1"/>
                        <a:t>advisor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15822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Other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relevant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sources</a:t>
                      </a:r>
                      <a:r>
                        <a:rPr lang="sk-SK" dirty="0"/>
                        <a:t> of </a:t>
                      </a:r>
                      <a:r>
                        <a:rPr lang="sk-SK" dirty="0" err="1"/>
                        <a:t>income</a:t>
                      </a:r>
                      <a:r>
                        <a:rPr lang="sk-SK" dirty="0"/>
                        <a:t> (</a:t>
                      </a:r>
                      <a:r>
                        <a:rPr lang="sk-SK" dirty="0" err="1"/>
                        <a:t>please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specify</a:t>
                      </a:r>
                      <a:r>
                        <a:rPr lang="sk-SK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8698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3566872" y="1515355"/>
            <a:ext cx="523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□ </a:t>
            </a:r>
            <a:r>
              <a:rPr lang="sk-SK" dirty="0"/>
              <a:t>  I </a:t>
            </a:r>
            <a:r>
              <a:rPr lang="sk-SK" dirty="0" err="1"/>
              <a:t>have</a:t>
            </a:r>
            <a:r>
              <a:rPr lang="sk-SK" dirty="0"/>
              <a:t> no </a:t>
            </a:r>
            <a:r>
              <a:rPr lang="sk-SK" dirty="0" err="1"/>
              <a:t>potential</a:t>
            </a:r>
            <a:r>
              <a:rPr lang="sk-SK" dirty="0"/>
              <a:t> </a:t>
            </a:r>
            <a:r>
              <a:rPr lang="sk-SK" dirty="0" err="1"/>
              <a:t>conflict</a:t>
            </a:r>
            <a:r>
              <a:rPr lang="sk-SK" dirty="0"/>
              <a:t> of </a:t>
            </a:r>
            <a:r>
              <a:rPr lang="sk-SK" dirty="0" err="1"/>
              <a:t>interest</a:t>
            </a:r>
            <a:endParaRPr lang="sk-SK" dirty="0"/>
          </a:p>
          <a:p>
            <a:r>
              <a:rPr lang="sk-SK" sz="2400" dirty="0"/>
              <a:t>□  </a:t>
            </a:r>
            <a:r>
              <a:rPr lang="sk-SK" dirty="0"/>
              <a:t> I </a:t>
            </a:r>
            <a:r>
              <a:rPr lang="sk-SK" dirty="0" err="1"/>
              <a:t>hereby</a:t>
            </a:r>
            <a:r>
              <a:rPr lang="sk-SK" dirty="0"/>
              <a:t> </a:t>
            </a:r>
            <a:r>
              <a:rPr lang="sk-SK" dirty="0" err="1"/>
              <a:t>declare</a:t>
            </a:r>
            <a:r>
              <a:rPr lang="sk-SK" dirty="0"/>
              <a:t> </a:t>
            </a:r>
            <a:r>
              <a:rPr lang="sk-SK" dirty="0" err="1"/>
              <a:t>following</a:t>
            </a:r>
            <a:r>
              <a:rPr lang="sk-SK" dirty="0"/>
              <a:t> </a:t>
            </a:r>
            <a:r>
              <a:rPr lang="sk-SK" dirty="0" err="1"/>
              <a:t>conflict</a:t>
            </a:r>
            <a:r>
              <a:rPr lang="sk-SK" dirty="0"/>
              <a:t> of </a:t>
            </a:r>
            <a:r>
              <a:rPr lang="sk-SK" dirty="0" err="1"/>
              <a:t>interest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38200" y="6135624"/>
            <a:ext cx="427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err="1"/>
              <a:t>According</a:t>
            </a:r>
            <a:r>
              <a:rPr lang="sk-SK" sz="1200" dirty="0"/>
              <a:t> to UEMS (in </a:t>
            </a:r>
            <a:r>
              <a:rPr lang="sk-SK" sz="1200" dirty="0" err="1"/>
              <a:t>accordance</a:t>
            </a:r>
            <a:r>
              <a:rPr lang="sk-SK" sz="1200" dirty="0"/>
              <a:t> </a:t>
            </a:r>
            <a:r>
              <a:rPr lang="sk-SK" sz="1200" dirty="0" err="1"/>
              <a:t>with</a:t>
            </a:r>
            <a:r>
              <a:rPr lang="sk-SK" sz="1200" dirty="0"/>
              <a:t> </a:t>
            </a:r>
            <a:r>
              <a:rPr lang="sk-SK" sz="1200" dirty="0" err="1"/>
              <a:t>the</a:t>
            </a:r>
            <a:r>
              <a:rPr lang="sk-SK" sz="1200" dirty="0"/>
              <a:t> </a:t>
            </a:r>
            <a:r>
              <a:rPr lang="sk-SK" sz="1200" dirty="0" err="1"/>
              <a:t>applicable</a:t>
            </a:r>
            <a:r>
              <a:rPr lang="sk-SK" sz="1200" dirty="0"/>
              <a:t> </a:t>
            </a:r>
            <a:r>
              <a:rPr lang="sk-SK" sz="1200" dirty="0" err="1"/>
              <a:t>legislation</a:t>
            </a:r>
            <a:r>
              <a:rPr lang="sk-SK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5181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60</Words>
  <Application>Microsoft Office PowerPoint</Application>
  <PresentationFormat>Širokouhlá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Declaration of conflict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prehlásenie autora</dc:title>
  <dc:creator>Používateľ systému Windows</dc:creator>
  <cp:lastModifiedBy>Peter Sečník</cp:lastModifiedBy>
  <cp:revision>10</cp:revision>
  <dcterms:created xsi:type="dcterms:W3CDTF">2019-01-20T11:36:14Z</dcterms:created>
  <dcterms:modified xsi:type="dcterms:W3CDTF">2022-09-07T07:52:08Z</dcterms:modified>
</cp:coreProperties>
</file>